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466" r:id="rId4"/>
    <p:sldId id="500" r:id="rId5"/>
    <p:sldId id="507" r:id="rId6"/>
    <p:sldId id="501" r:id="rId7"/>
    <p:sldId id="532" r:id="rId8"/>
    <p:sldId id="502" r:id="rId9"/>
    <p:sldId id="504" r:id="rId10"/>
    <p:sldId id="514" r:id="rId11"/>
    <p:sldId id="519" r:id="rId12"/>
    <p:sldId id="520" r:id="rId13"/>
    <p:sldId id="533" r:id="rId14"/>
    <p:sldId id="513" r:id="rId15"/>
    <p:sldId id="534" r:id="rId16"/>
    <p:sldId id="512" r:id="rId17"/>
    <p:sldId id="511" r:id="rId18"/>
    <p:sldId id="515" r:id="rId19"/>
    <p:sldId id="516" r:id="rId20"/>
    <p:sldId id="521" r:id="rId21"/>
    <p:sldId id="522" r:id="rId22"/>
    <p:sldId id="535" r:id="rId23"/>
    <p:sldId id="538" r:id="rId24"/>
    <p:sldId id="517" r:id="rId25"/>
    <p:sldId id="536" r:id="rId26"/>
    <p:sldId id="518" r:id="rId27"/>
    <p:sldId id="537" r:id="rId28"/>
    <p:sldId id="539" r:id="rId29"/>
    <p:sldId id="524" r:id="rId30"/>
    <p:sldId id="508" r:id="rId31"/>
    <p:sldId id="540" r:id="rId32"/>
    <p:sldId id="541" r:id="rId33"/>
    <p:sldId id="545" r:id="rId34"/>
    <p:sldId id="542" r:id="rId35"/>
    <p:sldId id="543" r:id="rId36"/>
    <p:sldId id="544" r:id="rId37"/>
    <p:sldId id="509" r:id="rId38"/>
    <p:sldId id="506" r:id="rId39"/>
    <p:sldId id="529" r:id="rId40"/>
    <p:sldId id="546" r:id="rId41"/>
    <p:sldId id="530" r:id="rId42"/>
    <p:sldId id="547" r:id="rId43"/>
    <p:sldId id="548" r:id="rId44"/>
    <p:sldId id="531" r:id="rId45"/>
    <p:sldId id="505" r:id="rId46"/>
    <p:sldId id="503" r:id="rId47"/>
    <p:sldId id="442" r:id="rId48"/>
    <p:sldId id="352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00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02"/>
            <p14:sldId id="504"/>
            <p14:sldId id="514"/>
            <p14:sldId id="519"/>
            <p14:sldId id="520"/>
            <p14:sldId id="533"/>
            <p14:sldId id="513"/>
            <p14:sldId id="534"/>
            <p14:sldId id="512"/>
            <p14:sldId id="511"/>
            <p14:sldId id="515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44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30"/>
            <p14:sldId id="547"/>
            <p14:sldId id="548"/>
            <p14:sldId id="531"/>
          </p14:sldIdLst>
        </p14:section>
        <p14:section name="Conclusion" id="{8C19B68B-C0D8-4E95-98FA-AA91A38792FA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42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 and BOM, Traverse / Modify the DOM Tree and Handle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58" y="3599490"/>
            <a:ext cx="170751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DOM, BOM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/ Edit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95400"/>
            <a:ext cx="1095169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firstChild.addEventListener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'click'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228964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#domjs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provide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3547054"/>
            <a:ext cx="3657601" cy="2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1752600"/>
            <a:ext cx="3434733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171126" y="1981200"/>
            <a:ext cx="3485886" cy="1347677"/>
          </a:xfrm>
          <a:prstGeom prst="wedgeRoundRectCallout">
            <a:avLst>
              <a:gd name="adj1" fmla="val -67741"/>
              <a:gd name="adj2" fmla="val 517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Subscribe to events like this, don't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onclick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onfocus</a:t>
            </a: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/ 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Clicking on it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 clicked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</TotalTime>
  <Words>2721</Words>
  <Application>Microsoft Office PowerPoint</Application>
  <PresentationFormat>Custom</PresentationFormat>
  <Paragraphs>494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DOM, BOM and Events</vt:lpstr>
      <vt:lpstr>Table of Contents</vt:lpstr>
      <vt:lpstr>Have a Question?</vt:lpstr>
      <vt:lpstr>Document Object Model (DOM)</vt:lpstr>
      <vt:lpstr>What is DOM?</vt:lpstr>
      <vt:lpstr>Selecting HTML Elements from DOM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Creating New DOM Elements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Browser Object Model (BOM)</vt:lpstr>
      <vt:lpstr>Browser Object Model (BOM)</vt:lpstr>
      <vt:lpstr>Playing with BOM</vt:lpstr>
      <vt:lpstr>SetInterval() / ClearInterval()</vt:lpstr>
      <vt:lpstr>Problem: Stopwatch</vt:lpstr>
      <vt:lpstr>Solution: Stopwatch</vt:lpstr>
      <vt:lpstr>Solution: Stopwatch (2)</vt:lpstr>
      <vt:lpstr>Handling Events</vt:lpstr>
      <vt:lpstr>Handling Events in JS</vt:lpstr>
      <vt:lpstr>Event Types in DOM API</vt:lpstr>
      <vt:lpstr>Add / Remove Event Handler</vt:lpstr>
      <vt:lpstr>Problem: Mouse in Gradient</vt:lpstr>
      <vt:lpstr>Problem: Mouse in Gradient – HTML</vt:lpstr>
      <vt:lpstr>Problem: Mouse in Gradient – CSS</vt:lpstr>
      <vt:lpstr>Solution: Mouse in Gradient </vt:lpstr>
      <vt:lpstr>Practice: DOM and Events</vt:lpstr>
      <vt:lpstr>Summary</vt:lpstr>
      <vt:lpstr>DOM, BOM and Events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150</cp:revision>
  <dcterms:created xsi:type="dcterms:W3CDTF">2014-01-02T17:00:34Z</dcterms:created>
  <dcterms:modified xsi:type="dcterms:W3CDTF">2016-10-18T10:26:49Z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